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b1f6948f7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b1f6948f7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Terminal App: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Core </a:t>
            </a:r>
            <a:r>
              <a:rPr b="1" lang="en-GB" sz="2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🌳</a:t>
            </a:r>
            <a:endParaRPr b="1" sz="29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Blaise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it?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2254050" y="1842050"/>
            <a:ext cx="5125800" cy="21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❖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Cafe application.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❖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 a new cafe in the heart of brisbane.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❖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Providing all the standard features need for a  cafe app in today’s business world.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934400" y="233850"/>
            <a:ext cx="70389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Flowchart</a:t>
            </a:r>
            <a:endParaRPr sz="1900"/>
          </a:p>
        </p:txBody>
      </p:sp>
      <p:pic>
        <p:nvPicPr>
          <p:cNvPr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750" y="694100"/>
            <a:ext cx="6896551" cy="441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7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Structure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318800" y="1229375"/>
            <a:ext cx="6996300" cy="35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Main.rb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Cafe.rb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Header.rb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User.rb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Order.rb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Menu.rb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Menu_item.rb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1325" y="1229375"/>
            <a:ext cx="2101532" cy="3237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Features</a:t>
            </a:r>
            <a:endParaRPr/>
          </a:p>
        </p:txBody>
      </p:sp>
      <p:sp>
        <p:nvSpPr>
          <p:cNvPr id="254" name="Google Shape;254;p21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Google Shape;255;p21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Takes orders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6" name="Google Shape;256;p21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7" name="Google Shape;257;p21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Provides feedback from user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8" name="Google Shape;258;p21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Display Info/input info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</a:t>
            </a:r>
            <a:r>
              <a:rPr lang="en-GB"/>
              <a:t>/</a:t>
            </a:r>
            <a:r>
              <a:rPr lang="en-GB"/>
              <a:t>favorite</a:t>
            </a:r>
            <a:r>
              <a:rPr lang="en-GB"/>
              <a:t> part</a:t>
            </a:r>
            <a:endParaRPr/>
          </a:p>
        </p:txBody>
      </p:sp>
      <p:sp>
        <p:nvSpPr>
          <p:cNvPr id="265" name="Google Shape;265;p22"/>
          <p:cNvSpPr txBox="1"/>
          <p:nvPr>
            <p:ph idx="1" type="body"/>
          </p:nvPr>
        </p:nvSpPr>
        <p:spPr>
          <a:xfrm>
            <a:off x="4018025" y="1567550"/>
            <a:ext cx="4318500" cy="283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Breaking down the idea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Time management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test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Favorite part: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Creating something something that works!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/>
          <p:nvPr>
            <p:ph type="title"/>
          </p:nvPr>
        </p:nvSpPr>
        <p:spPr>
          <a:xfrm>
            <a:off x="2472125" y="2077850"/>
            <a:ext cx="3798900" cy="10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FIN</a:t>
            </a:r>
            <a:endParaRPr b="1" sz="3000"/>
          </a:p>
        </p:txBody>
      </p:sp>
      <p:pic>
        <p:nvPicPr>
          <p:cNvPr descr="offset_comp_267026.jpg" id="271" name="Google Shape;271;p23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72" name="Google Shape;272;p23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3" name="Google Shape;273;p23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4" name="Google Shape;274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